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4BB1-EFB8-4178-B361-898B563A63E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6918-80D8-4FA4-B81A-DDBD4C71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2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4BB1-EFB8-4178-B361-898B563A63E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6918-80D8-4FA4-B81A-DDBD4C71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22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4BB1-EFB8-4178-B361-898B563A63E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6918-80D8-4FA4-B81A-DDBD4C71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5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4BB1-EFB8-4178-B361-898B563A63E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6918-80D8-4FA4-B81A-DDBD4C71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8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4BB1-EFB8-4178-B361-898B563A63E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6918-80D8-4FA4-B81A-DDBD4C71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11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4BB1-EFB8-4178-B361-898B563A63E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6918-80D8-4FA4-B81A-DDBD4C71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1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4BB1-EFB8-4178-B361-898B563A63E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6918-80D8-4FA4-B81A-DDBD4C71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6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4BB1-EFB8-4178-B361-898B563A63E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6918-80D8-4FA4-B81A-DDBD4C71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38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4BB1-EFB8-4178-B361-898B563A63E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6918-80D8-4FA4-B81A-DDBD4C71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72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4BB1-EFB8-4178-B361-898B563A63E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6918-80D8-4FA4-B81A-DDBD4C71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0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4BB1-EFB8-4178-B361-898B563A63E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6918-80D8-4FA4-B81A-DDBD4C71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0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4BB1-EFB8-4178-B361-898B563A63E6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66918-80D8-4FA4-B81A-DDBD4C71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2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Routing Information Protocol (RIP)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Intra domain routing protocols based on the distance-vector routing algorithm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956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Timers in RIP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periodic timer </a:t>
            </a:r>
            <a: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controls the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 of regular update messages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Each router has one periodic timer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is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randomly set to a number between 25 and 35 seconds (to prevent all routers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sending their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messages at the same time and creating excess traffic). The timer counts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down; when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 is reached, the update message is sent, and the timer is randomly set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again</a:t>
            </a:r>
          </a:p>
          <a:p>
            <a:pPr algn="just"/>
            <a: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expiration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timer governs the validity of a route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When a router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receives update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for a route, the expiration timer is set to 180 seconds for that </a:t>
            </a:r>
            <a:r>
              <a:rPr lang="en-I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particularroute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Every time a new update for the route is received, the timer is reset. If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problem on an internet and no update is received within the allotted 180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seconds the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route is considered expired and the hop count of the route is set to 16, which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means the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destination is unreachable. Every route has its own expiration timer.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347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garbage collection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timer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used to purge a route from the forwarding table. When the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about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route becomes invalid, the router does not immediately purge that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route from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table.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374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Hop 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759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router in this protocol basically implements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modified distance-vector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 to support autonomous system.</a:t>
            </a:r>
          </a:p>
          <a:p>
            <a:pPr marL="0" indent="0" algn="ctr"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Modifications: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RIP routers advertise the cost of reaching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networks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reaching other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nodes.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defined between a router and the network in which the destination host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located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cost is defined as the number of hops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means the number of networks (sub-nets) a packet needs to travel through from the source router to the final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destination host.[</a:t>
            </a:r>
            <a:r>
              <a:rPr lang="en-US" i="1" dirty="0"/>
              <a:t>the maximum cost </a:t>
            </a:r>
            <a:r>
              <a:rPr lang="en-US" i="1" dirty="0" smtClean="0"/>
              <a:t>of a </a:t>
            </a:r>
            <a:r>
              <a:rPr lang="en-US" i="1" dirty="0"/>
              <a:t>path can be 15, which means 16 is considered as </a:t>
            </a:r>
            <a:r>
              <a:rPr lang="en-US" i="1" dirty="0" smtClean="0"/>
              <a:t>infinity</a:t>
            </a:r>
            <a:r>
              <a:rPr lang="en-US" dirty="0" smtClean="0"/>
              <a:t>]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493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028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Forwarding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46220"/>
            <a:ext cx="11126273" cy="503074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routers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autonomous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need to keep forwarding tables to forward packets to their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destination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networks.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forwarding table in RIP is a three-column table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column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address of the destination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column is the address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next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router to which the packet should be forwarded,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third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column is the cost(the number of hops) to reach the destination network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35458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2564" y="4455073"/>
            <a:ext cx="8489323" cy="20288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564" y="1690688"/>
            <a:ext cx="8306872" cy="243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441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RIP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implemented </a:t>
            </a:r>
            <a:r>
              <a:rPr lang="en-US" dirty="0"/>
              <a:t>as a process that uses the service of UDP on the well-known </a:t>
            </a:r>
            <a:r>
              <a:rPr lang="en-US" dirty="0" smtClean="0"/>
              <a:t>port number 520</a:t>
            </a:r>
          </a:p>
          <a:p>
            <a:r>
              <a:rPr lang="en-US" dirty="0"/>
              <a:t>IP has gone through two versions: RIP-1 and RIP-2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250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RIP 2: </a:t>
            </a:r>
            <a:r>
              <a:rPr lang="en-US" dirty="0"/>
              <a:t>RIP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RIP processes, a client and a server, like any other </a:t>
            </a:r>
            <a:r>
              <a:rPr lang="en-US" dirty="0" err="1"/>
              <a:t>processes,need</a:t>
            </a:r>
            <a:r>
              <a:rPr lang="en-US" dirty="0"/>
              <a:t> to exchange messages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RIP-2 defines the format of the </a:t>
            </a:r>
            <a:r>
              <a:rPr lang="en-US" dirty="0" smtClean="0"/>
              <a:t>message.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659" y="3334824"/>
            <a:ext cx="8526955" cy="3413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91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RIP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dirty="0" smtClean="0"/>
              <a:t>RIP has two types of messages: request and response.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 request message </a:t>
            </a:r>
            <a:r>
              <a:rPr lang="en-US" dirty="0" smtClean="0"/>
              <a:t>is sent by a router that has just come up or by a router that has some time-out entries. </a:t>
            </a:r>
          </a:p>
          <a:p>
            <a:r>
              <a:rPr lang="en-US" dirty="0" smtClean="0"/>
              <a:t>A request </a:t>
            </a:r>
            <a:r>
              <a:rPr lang="en-US" dirty="0"/>
              <a:t>message can </a:t>
            </a:r>
            <a:r>
              <a:rPr lang="en-US" i="1" u="sng" dirty="0"/>
              <a:t>ask about specific entries or all entries</a:t>
            </a:r>
            <a:r>
              <a:rPr lang="en-US" i="1" u="sng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A response (or update)message </a:t>
            </a:r>
            <a:r>
              <a:rPr lang="en-US" dirty="0"/>
              <a:t>can be either solicited or unsolicited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i="1" dirty="0"/>
              <a:t>A solicited response message is </a:t>
            </a:r>
            <a:r>
              <a:rPr lang="en-US" i="1" dirty="0" smtClean="0"/>
              <a:t>sent only </a:t>
            </a:r>
            <a:r>
              <a:rPr lang="en-US" i="1" dirty="0"/>
              <a:t>in answer to a request message</a:t>
            </a:r>
            <a:r>
              <a:rPr lang="en-US" dirty="0"/>
              <a:t>. It contains information about the </a:t>
            </a:r>
            <a:r>
              <a:rPr lang="en-US" dirty="0" smtClean="0"/>
              <a:t>destinations </a:t>
            </a:r>
            <a:r>
              <a:rPr lang="en-US" dirty="0" err="1" smtClean="0"/>
              <a:t>pecified</a:t>
            </a:r>
            <a:r>
              <a:rPr lang="en-US" dirty="0" smtClean="0"/>
              <a:t> </a:t>
            </a:r>
            <a:r>
              <a:rPr lang="en-US" dirty="0"/>
              <a:t>in the corresponding request message. </a:t>
            </a:r>
            <a:endParaRPr lang="en-US" dirty="0" smtClean="0"/>
          </a:p>
          <a:p>
            <a:r>
              <a:rPr lang="en-US" i="1" dirty="0" smtClean="0"/>
              <a:t>An </a:t>
            </a:r>
            <a:r>
              <a:rPr lang="en-US" i="1" dirty="0"/>
              <a:t>unsolicited response message</a:t>
            </a:r>
            <a:r>
              <a:rPr lang="en-US" dirty="0"/>
              <a:t>, </a:t>
            </a:r>
            <a:r>
              <a:rPr lang="en-US" dirty="0" smtClean="0"/>
              <a:t>on the </a:t>
            </a:r>
            <a:r>
              <a:rPr lang="en-US" dirty="0"/>
              <a:t>other hand, is sent periodically, every 30 seconds or when there is a change in </a:t>
            </a:r>
            <a:r>
              <a:rPr lang="en-US" dirty="0" smtClean="0"/>
              <a:t>the forwarding </a:t>
            </a:r>
            <a:r>
              <a:rPr lang="en-US" dirty="0"/>
              <a:t>table</a:t>
            </a:r>
          </a:p>
        </p:txBody>
      </p:sp>
    </p:spTree>
    <p:extLst>
      <p:ext uri="{BB962C8B-B14F-4D97-AF65-F5344CB8AC3E}">
        <p14:creationId xmlns:p14="http://schemas.microsoft.com/office/powerpoint/2010/main" val="269949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08" y="192508"/>
            <a:ext cx="11242183" cy="638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93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29" y="0"/>
            <a:ext cx="10515600" cy="739280"/>
          </a:xfrm>
        </p:spPr>
        <p:txBody>
          <a:bodyPr/>
          <a:lstStyle/>
          <a:p>
            <a:r>
              <a:rPr lang="en-IN" dirty="0"/>
              <a:t>RIP </a:t>
            </a:r>
            <a:r>
              <a:rPr lang="en-IN" dirty="0" smtClean="0"/>
              <a:t>Algorithm-Example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278"/>
            <a:ext cx="10515600" cy="5155685"/>
          </a:xfrm>
        </p:spPr>
        <p:txBody>
          <a:bodyPr/>
          <a:lstStyle/>
          <a:p>
            <a:endParaRPr lang="en-IN" dirty="0" smtClean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21279"/>
            <a:ext cx="10051473" cy="583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996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586</Words>
  <Application>Microsoft Office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Routing Information Protocol (RIP)</vt:lpstr>
      <vt:lpstr>Hop Count</vt:lpstr>
      <vt:lpstr>Forwarding Tables</vt:lpstr>
      <vt:lpstr>PowerPoint Presentation</vt:lpstr>
      <vt:lpstr>RIP Implementation</vt:lpstr>
      <vt:lpstr>RIP 2: RIP Messages</vt:lpstr>
      <vt:lpstr>Types of RIP MESSAGES</vt:lpstr>
      <vt:lpstr>PowerPoint Presentation</vt:lpstr>
      <vt:lpstr>RIP Algorithm-Example</vt:lpstr>
      <vt:lpstr>Timers in RIP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 Information Protocol (RIP)</dc:title>
  <dc:creator>sset</dc:creator>
  <cp:lastModifiedBy>User</cp:lastModifiedBy>
  <cp:revision>6</cp:revision>
  <dcterms:created xsi:type="dcterms:W3CDTF">2021-08-31T08:16:11Z</dcterms:created>
  <dcterms:modified xsi:type="dcterms:W3CDTF">2021-08-31T18:01:45Z</dcterms:modified>
</cp:coreProperties>
</file>